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7" r:id="rId5"/>
    <p:sldId id="269" r:id="rId6"/>
    <p:sldId id="261" r:id="rId7"/>
    <p:sldId id="258" r:id="rId8"/>
    <p:sldId id="268" r:id="rId9"/>
    <p:sldId id="270" r:id="rId10"/>
    <p:sldId id="271" r:id="rId11"/>
    <p:sldId id="256" r:id="rId12"/>
    <p:sldId id="275" r:id="rId13"/>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20B06A-761B-4DB1-99B9-F0F38980202E}" type="datetimeFigureOut">
              <a:rPr lang="nb-NO" smtClean="0"/>
              <a:t>14.09.2023</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1147590-18FB-4FBD-8394-EB597614CADD}" type="slidenum">
              <a:rPr lang="nb-NO" smtClean="0"/>
              <a:t>‹#›</a:t>
            </a:fld>
            <a:endParaRPr lang="nb-NO"/>
          </a:p>
        </p:txBody>
      </p:sp>
    </p:spTree>
    <p:extLst>
      <p:ext uri="{BB962C8B-B14F-4D97-AF65-F5344CB8AC3E}">
        <p14:creationId xmlns:p14="http://schemas.microsoft.com/office/powerpoint/2010/main" val="2793621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B6A9A9-E05B-459F-8933-B2AC5640DB69}" type="datetimeFigureOut">
              <a:rPr lang="nb-NO" smtClean="0"/>
              <a:t>14.09.2023</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8387D8-DC2B-4106-8A88-8E289E789455}" type="slidenum">
              <a:rPr lang="nb-NO" smtClean="0"/>
              <a:t>‹#›</a:t>
            </a:fld>
            <a:endParaRPr lang="nb-NO"/>
          </a:p>
        </p:txBody>
      </p:sp>
    </p:spTree>
    <p:extLst>
      <p:ext uri="{BB962C8B-B14F-4D97-AF65-F5344CB8AC3E}">
        <p14:creationId xmlns:p14="http://schemas.microsoft.com/office/powerpoint/2010/main" val="250786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68387D8-DC2B-4106-8A88-8E289E789455}" type="slidenum">
              <a:rPr lang="nb-NO" smtClean="0"/>
              <a:t>6</a:t>
            </a:fld>
            <a:endParaRPr lang="nb-NO"/>
          </a:p>
        </p:txBody>
      </p:sp>
    </p:spTree>
    <p:extLst>
      <p:ext uri="{BB962C8B-B14F-4D97-AF65-F5344CB8AC3E}">
        <p14:creationId xmlns:p14="http://schemas.microsoft.com/office/powerpoint/2010/main" val="311007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D1442AC9-B284-459A-94A6-AD60F39CBF1B}" type="datetime1">
              <a:rPr lang="nb-NO" smtClean="0"/>
              <a:t>14.09.2023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22907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040A815-D716-4052-9CAD-1BFF48DEC18C}" type="datetime1">
              <a:rPr lang="nb-NO" smtClean="0"/>
              <a:t>14.09.2023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27408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3C54E9B-93A0-4422-A4A8-A2771E190A0B}" type="datetime1">
              <a:rPr lang="nb-NO" smtClean="0"/>
              <a:t>14.09.2023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270190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85C22F8-24EE-4A18-9EF8-418BBA385F5D}" type="datetime1">
              <a:rPr lang="nb-NO" smtClean="0"/>
              <a:t>14.09.2023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28196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8CEC573F-1E61-4CFA-80FE-0CEC74859C4E}" type="datetime1">
              <a:rPr lang="nb-NO" smtClean="0"/>
              <a:t>14.09.2023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12411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214B61-499C-4A95-8615-E2157F2FDBDE}" type="datetime1">
              <a:rPr lang="nb-NO" smtClean="0"/>
              <a:t>14.09.2023</a:t>
            </a:fld>
            <a:endParaRPr lang="nb-NO"/>
          </a:p>
        </p:txBody>
      </p:sp>
      <p:sp>
        <p:nvSpPr>
          <p:cNvPr id="6" name="Plassholder for bunntekst 5"/>
          <p:cNvSpPr>
            <a:spLocks noGrp="1"/>
          </p:cNvSpPr>
          <p:nvPr>
            <p:ph type="ftr" sz="quarter" idx="11"/>
          </p:nvPr>
        </p:nvSpPr>
        <p:spPr/>
        <p:txBody>
          <a:bodyPr/>
          <a:lstStyle/>
          <a:p>
            <a:r>
              <a:rPr lang="nb-NO"/>
              <a:t>READ Agder</a:t>
            </a:r>
          </a:p>
        </p:txBody>
      </p:sp>
      <p:sp>
        <p:nvSpPr>
          <p:cNvPr id="7" name="Plassholder for lysbildenummer 6"/>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196510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5965F6C-AD1C-4BC6-86E7-A2D29DA82DB4}" type="datetime1">
              <a:rPr lang="nb-NO" smtClean="0"/>
              <a:t>14.09.2023</a:t>
            </a:fld>
            <a:endParaRPr lang="nb-NO"/>
          </a:p>
        </p:txBody>
      </p:sp>
      <p:sp>
        <p:nvSpPr>
          <p:cNvPr id="8" name="Plassholder for bunntekst 7"/>
          <p:cNvSpPr>
            <a:spLocks noGrp="1"/>
          </p:cNvSpPr>
          <p:nvPr>
            <p:ph type="ftr" sz="quarter" idx="11"/>
          </p:nvPr>
        </p:nvSpPr>
        <p:spPr/>
        <p:txBody>
          <a:bodyPr/>
          <a:lstStyle/>
          <a:p>
            <a:r>
              <a:rPr lang="nb-NO"/>
              <a:t>READ Agder</a:t>
            </a:r>
          </a:p>
        </p:txBody>
      </p:sp>
      <p:sp>
        <p:nvSpPr>
          <p:cNvPr id="9" name="Plassholder for lysbildenummer 8"/>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192589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A132E87-E650-4B79-8BE3-5049AD113197}" type="datetime1">
              <a:rPr lang="nb-NO" smtClean="0"/>
              <a:t>14.09.2023</a:t>
            </a:fld>
            <a:endParaRPr lang="nb-NO"/>
          </a:p>
        </p:txBody>
      </p:sp>
      <p:sp>
        <p:nvSpPr>
          <p:cNvPr id="4" name="Plassholder for bunntekst 3"/>
          <p:cNvSpPr>
            <a:spLocks noGrp="1"/>
          </p:cNvSpPr>
          <p:nvPr>
            <p:ph type="ftr" sz="quarter" idx="11"/>
          </p:nvPr>
        </p:nvSpPr>
        <p:spPr/>
        <p:txBody>
          <a:bodyPr/>
          <a:lstStyle/>
          <a:p>
            <a:r>
              <a:rPr lang="nb-NO"/>
              <a:t>READ Agder</a:t>
            </a:r>
          </a:p>
        </p:txBody>
      </p:sp>
      <p:sp>
        <p:nvSpPr>
          <p:cNvPr id="5" name="Plassholder for lysbildenummer 4"/>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264360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B0FD2E2-4738-42F7-8347-B9CC98E18595}" type="datetime1">
              <a:rPr lang="nb-NO" smtClean="0"/>
              <a:t>14.09.2023</a:t>
            </a:fld>
            <a:endParaRPr lang="nb-NO"/>
          </a:p>
        </p:txBody>
      </p:sp>
      <p:sp>
        <p:nvSpPr>
          <p:cNvPr id="3" name="Plassholder for bunntekst 2"/>
          <p:cNvSpPr>
            <a:spLocks noGrp="1"/>
          </p:cNvSpPr>
          <p:nvPr>
            <p:ph type="ftr" sz="quarter" idx="11"/>
          </p:nvPr>
        </p:nvSpPr>
        <p:spPr/>
        <p:txBody>
          <a:bodyPr/>
          <a:lstStyle/>
          <a:p>
            <a:r>
              <a:rPr lang="nb-NO"/>
              <a:t>READ Agder</a:t>
            </a:r>
          </a:p>
        </p:txBody>
      </p:sp>
      <p:sp>
        <p:nvSpPr>
          <p:cNvPr id="4" name="Plassholder for lysbildenummer 3"/>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93642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130DCC86-36F4-4E18-9E1C-5F9B1B594869}" type="datetime1">
              <a:rPr lang="nb-NO" smtClean="0"/>
              <a:t>14.09.2023</a:t>
            </a:fld>
            <a:endParaRPr lang="nb-NO"/>
          </a:p>
        </p:txBody>
      </p:sp>
      <p:sp>
        <p:nvSpPr>
          <p:cNvPr id="6" name="Plassholder for bunntekst 5"/>
          <p:cNvSpPr>
            <a:spLocks noGrp="1"/>
          </p:cNvSpPr>
          <p:nvPr>
            <p:ph type="ftr" sz="quarter" idx="11"/>
          </p:nvPr>
        </p:nvSpPr>
        <p:spPr/>
        <p:txBody>
          <a:bodyPr/>
          <a:lstStyle/>
          <a:p>
            <a:r>
              <a:rPr lang="nb-NO"/>
              <a:t>READ Agder</a:t>
            </a:r>
          </a:p>
        </p:txBody>
      </p:sp>
      <p:sp>
        <p:nvSpPr>
          <p:cNvPr id="7" name="Plassholder for lysbildenummer 6"/>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71526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76A6A31-F311-40A1-83B9-7B96A05A4A03}" type="datetime1">
              <a:rPr lang="nb-NO" smtClean="0"/>
              <a:t>14.09.2023</a:t>
            </a:fld>
            <a:endParaRPr lang="nb-NO"/>
          </a:p>
        </p:txBody>
      </p:sp>
      <p:sp>
        <p:nvSpPr>
          <p:cNvPr id="6" name="Plassholder for bunntekst 5"/>
          <p:cNvSpPr>
            <a:spLocks noGrp="1"/>
          </p:cNvSpPr>
          <p:nvPr>
            <p:ph type="ftr" sz="quarter" idx="11"/>
          </p:nvPr>
        </p:nvSpPr>
        <p:spPr/>
        <p:txBody>
          <a:bodyPr/>
          <a:lstStyle/>
          <a:p>
            <a:r>
              <a:rPr lang="nb-NO"/>
              <a:t>READ Agder</a:t>
            </a:r>
          </a:p>
        </p:txBody>
      </p:sp>
      <p:sp>
        <p:nvSpPr>
          <p:cNvPr id="7" name="Plassholder for lysbildenummer 6"/>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89370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5F6B0-86E1-4A8E-928A-F82136C98C03}" type="datetime1">
              <a:rPr lang="nb-NO" smtClean="0"/>
              <a:t>14.09.2023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READ Agder</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67118-2F24-42FE-8BA2-541E1754AD01}" type="slidenum">
              <a:rPr lang="nb-NO" smtClean="0"/>
              <a:t>‹#›</a:t>
            </a:fld>
            <a:endParaRPr lang="nb-NO"/>
          </a:p>
        </p:txBody>
      </p:sp>
    </p:spTree>
    <p:extLst>
      <p:ext uri="{BB962C8B-B14F-4D97-AF65-F5344CB8AC3E}">
        <p14:creationId xmlns:p14="http://schemas.microsoft.com/office/powerpoint/2010/main" val="205089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FUnYKtfM1U"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adagder.no/2-klasse/" TargetMode="External"/><Relationship Id="rId2" Type="http://schemas.openxmlformats.org/officeDocument/2006/relationships/hyperlink" Target="https://readagder.no/1-klas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a:t>Presentasjon READ Agder</a:t>
            </a:r>
          </a:p>
        </p:txBody>
      </p:sp>
      <p:sp>
        <p:nvSpPr>
          <p:cNvPr id="5" name="Undertittel 4"/>
          <p:cNvSpPr>
            <a:spLocks noGrp="1"/>
          </p:cNvSpPr>
          <p:nvPr>
            <p:ph type="subTitle" idx="1"/>
          </p:nvPr>
        </p:nvSpPr>
        <p:spPr/>
        <p:txBody>
          <a:bodyPr/>
          <a:lstStyle/>
          <a:p>
            <a:r>
              <a:rPr lang="nb-NO"/>
              <a:t>Informasjon til foreldre – foreldremøte skole 1. og 2.trinn</a:t>
            </a:r>
          </a:p>
        </p:txBody>
      </p:sp>
      <p:sp>
        <p:nvSpPr>
          <p:cNvPr id="2" name="Plassholder for bunntekst 1"/>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88506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a:t>READ Agder</a:t>
            </a:r>
          </a:p>
        </p:txBody>
      </p:sp>
      <p:sp>
        <p:nvSpPr>
          <p:cNvPr id="9" name="Plassholder for innhold 8"/>
          <p:cNvSpPr>
            <a:spLocks noGrp="1"/>
          </p:cNvSpPr>
          <p:nvPr>
            <p:ph sz="half" idx="2"/>
          </p:nvPr>
        </p:nvSpPr>
        <p:spPr>
          <a:xfrm>
            <a:off x="7548282" y="2378461"/>
            <a:ext cx="4262718" cy="1598893"/>
          </a:xfrm>
        </p:spPr>
        <p:txBody>
          <a:bodyPr/>
          <a:lstStyle/>
          <a:p>
            <a:pPr marL="0" indent="0">
              <a:buNone/>
            </a:pPr>
            <a:r>
              <a:rPr lang="nb-NO" sz="2000" b="1">
                <a:solidFill>
                  <a:srgbClr val="575756"/>
                </a:solidFill>
              </a:rPr>
              <a:t>Logo og grafisk materiale</a:t>
            </a:r>
          </a:p>
          <a:p>
            <a:pPr marL="0" indent="0">
              <a:buNone/>
            </a:pPr>
            <a:r>
              <a:rPr lang="nb-NO" sz="2000">
                <a:solidFill>
                  <a:srgbClr val="575756"/>
                </a:solidFill>
              </a:rPr>
              <a:t>er utviklet av «</a:t>
            </a:r>
            <a:r>
              <a:rPr lang="nb-NO" sz="2000" err="1">
                <a:solidFill>
                  <a:srgbClr val="575756"/>
                </a:solidFill>
              </a:rPr>
              <a:t>Børn</a:t>
            </a:r>
            <a:r>
              <a:rPr lang="nb-NO" sz="2000">
                <a:solidFill>
                  <a:srgbClr val="575756"/>
                </a:solidFill>
              </a:rPr>
              <a:t> og Unge»</a:t>
            </a:r>
          </a:p>
          <a:p>
            <a:pPr marL="0" indent="0">
              <a:buNone/>
            </a:pPr>
            <a:r>
              <a:rPr lang="nb-NO" sz="2000">
                <a:solidFill>
                  <a:srgbClr val="575756"/>
                </a:solidFill>
              </a:rPr>
              <a:t>i Aarhus kommune. </a:t>
            </a:r>
          </a:p>
          <a:p>
            <a:pPr marL="0" indent="0">
              <a:buNone/>
            </a:pPr>
            <a:endParaRPr lang="nb-NO"/>
          </a:p>
        </p:txBody>
      </p:sp>
      <p:pic>
        <p:nvPicPr>
          <p:cNvPr id="10" name="Bilde 9"/>
          <p:cNvPicPr>
            <a:picLocks noChangeAspect="1"/>
          </p:cNvPicPr>
          <p:nvPr/>
        </p:nvPicPr>
        <p:blipFill>
          <a:blip r:embed="rId2"/>
          <a:stretch>
            <a:fillRect/>
          </a:stretch>
        </p:blipFill>
        <p:spPr>
          <a:xfrm>
            <a:off x="7091082" y="3424518"/>
            <a:ext cx="3450635" cy="2438611"/>
          </a:xfrm>
          <a:prstGeom prst="rect">
            <a:avLst/>
          </a:prstGeom>
        </p:spPr>
      </p:pic>
      <p:sp>
        <p:nvSpPr>
          <p:cNvPr id="11" name="Rektangel 10"/>
          <p:cNvSpPr/>
          <p:nvPr/>
        </p:nvSpPr>
        <p:spPr>
          <a:xfrm>
            <a:off x="0" y="0"/>
            <a:ext cx="7091082" cy="6858000"/>
          </a:xfrm>
          <a:prstGeom prst="rect">
            <a:avLst/>
          </a:prstGeom>
          <a:solidFill>
            <a:srgbClr val="00808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nb-NO">
                <a:solidFill>
                  <a:schemeClr val="bg1"/>
                </a:solidFill>
              </a:rPr>
              <a:t>READ Agder er et prosjekt fra 2020-2024 og er finansiert med midler fra:</a:t>
            </a:r>
          </a:p>
          <a:p>
            <a:pPr marL="285750" indent="-285750">
              <a:buFont typeface="Arial" panose="020B0604020202020204" pitchFamily="34" charset="0"/>
              <a:buChar char="•"/>
            </a:pPr>
            <a:r>
              <a:rPr lang="nb-NO">
                <a:solidFill>
                  <a:schemeClr val="bg1"/>
                </a:solidFill>
              </a:rPr>
              <a:t>Sørlandet kompetansefond</a:t>
            </a:r>
          </a:p>
          <a:p>
            <a:pPr marL="285750" indent="-285750">
              <a:buFont typeface="Arial" panose="020B0604020202020204" pitchFamily="34" charset="0"/>
              <a:buChar char="•"/>
            </a:pPr>
            <a:r>
              <a:rPr lang="nb-NO">
                <a:solidFill>
                  <a:schemeClr val="bg1"/>
                </a:solidFill>
              </a:rPr>
              <a:t>Sparebankstiftelsen Sparebanken Sør</a:t>
            </a:r>
          </a:p>
          <a:p>
            <a:pPr marL="285750" indent="-285750">
              <a:buFont typeface="Arial" panose="020B0604020202020204" pitchFamily="34" charset="0"/>
              <a:buChar char="•"/>
            </a:pPr>
            <a:r>
              <a:rPr lang="nb-NO">
                <a:solidFill>
                  <a:schemeClr val="bg1"/>
                </a:solidFill>
              </a:rPr>
              <a:t>Agder fylkeskommune</a:t>
            </a:r>
          </a:p>
          <a:p>
            <a:pPr marL="285750" indent="-285750">
              <a:buFont typeface="Arial" panose="020B0604020202020204" pitchFamily="34" charset="0"/>
              <a:buChar char="•"/>
            </a:pPr>
            <a:r>
              <a:rPr lang="nb-NO">
                <a:solidFill>
                  <a:schemeClr val="bg1"/>
                </a:solidFill>
              </a:rPr>
              <a:t>Statsforvalteren i Agder</a:t>
            </a:r>
          </a:p>
          <a:p>
            <a:pPr marL="285750" indent="-285750">
              <a:buFont typeface="Arial" panose="020B0604020202020204" pitchFamily="34" charset="0"/>
              <a:buChar char="•"/>
            </a:pPr>
            <a:r>
              <a:rPr lang="nb-NO">
                <a:solidFill>
                  <a:schemeClr val="bg1"/>
                </a:solidFill>
              </a:rPr>
              <a:t>Aust- Agder utviklings- og kompetansefond</a:t>
            </a:r>
          </a:p>
        </p:txBody>
      </p:sp>
      <p:pic>
        <p:nvPicPr>
          <p:cNvPr id="12" name="Bilde 11"/>
          <p:cNvPicPr>
            <a:picLocks noChangeAspect="1"/>
          </p:cNvPicPr>
          <p:nvPr/>
        </p:nvPicPr>
        <p:blipFill>
          <a:blip r:embed="rId3"/>
          <a:stretch>
            <a:fillRect/>
          </a:stretch>
        </p:blipFill>
        <p:spPr>
          <a:xfrm>
            <a:off x="125506" y="516972"/>
            <a:ext cx="6458653" cy="1419404"/>
          </a:xfrm>
          <a:prstGeom prst="rect">
            <a:avLst/>
          </a:prstGeom>
        </p:spPr>
      </p:pic>
    </p:spTree>
    <p:extLst>
      <p:ext uri="{BB962C8B-B14F-4D97-AF65-F5344CB8AC3E}">
        <p14:creationId xmlns:p14="http://schemas.microsoft.com/office/powerpoint/2010/main" val="1250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Formål </a:t>
            </a:r>
          </a:p>
        </p:txBody>
      </p:sp>
      <p:sp>
        <p:nvSpPr>
          <p:cNvPr id="3" name="Plassholder for innhold 2"/>
          <p:cNvSpPr>
            <a:spLocks noGrp="1"/>
          </p:cNvSpPr>
          <p:nvPr>
            <p:ph sz="half" idx="1"/>
          </p:nvPr>
        </p:nvSpPr>
        <p:spPr>
          <a:xfrm>
            <a:off x="838200" y="1825625"/>
            <a:ext cx="3662082" cy="4351338"/>
          </a:xfrm>
        </p:spPr>
        <p:txBody>
          <a:bodyPr/>
          <a:lstStyle/>
          <a:p>
            <a:r>
              <a:rPr lang="nb-NO"/>
              <a:t>Å gi økt leseglede blant barn og unge, og støtte foreldres involvering i barnas lesing</a:t>
            </a:r>
          </a:p>
          <a:p>
            <a:pPr marL="0" indent="0">
              <a:buNone/>
            </a:pPr>
            <a:endParaRPr lang="nb-NO"/>
          </a:p>
        </p:txBody>
      </p:sp>
      <p:pic>
        <p:nvPicPr>
          <p:cNvPr id="7" name="Plassholder for innhold 6"/>
          <p:cNvPicPr>
            <a:picLocks noGrp="1" noChangeAspect="1"/>
          </p:cNvPicPr>
          <p:nvPr>
            <p:ph sz="half" idx="2"/>
          </p:nvPr>
        </p:nvPicPr>
        <p:blipFill>
          <a:blip r:embed="rId2"/>
          <a:stretch>
            <a:fillRect/>
          </a:stretch>
        </p:blipFill>
        <p:spPr>
          <a:xfrm>
            <a:off x="5497687" y="1825625"/>
            <a:ext cx="5856113" cy="3901911"/>
          </a:xfrm>
          <a:prstGeom prst="rect">
            <a:avLst/>
          </a:prstGeom>
        </p:spPr>
      </p:pic>
      <p:sp>
        <p:nvSpPr>
          <p:cNvPr id="8" name="Plassholder for bunntekst 7"/>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61293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Målgruppe READ Agder i skolen</a:t>
            </a:r>
          </a:p>
        </p:txBody>
      </p:sp>
      <p:sp>
        <p:nvSpPr>
          <p:cNvPr id="3" name="Plassholder for innhold 2"/>
          <p:cNvSpPr>
            <a:spLocks noGrp="1"/>
          </p:cNvSpPr>
          <p:nvPr>
            <p:ph idx="1"/>
          </p:nvPr>
        </p:nvSpPr>
        <p:spPr/>
        <p:txBody>
          <a:bodyPr/>
          <a:lstStyle/>
          <a:p>
            <a:pPr marL="0" lvl="0" indent="0">
              <a:buNone/>
            </a:pPr>
            <a:r>
              <a:rPr lang="nb-NO" dirty="0"/>
              <a:t>Fra våren 2023: </a:t>
            </a:r>
          </a:p>
          <a:p>
            <a:pPr lvl="0"/>
            <a:r>
              <a:rPr lang="nb-NO" dirty="0"/>
              <a:t>Barn på 1. trinn og deres foresatte</a:t>
            </a:r>
          </a:p>
          <a:p>
            <a:pPr lvl="0"/>
            <a:r>
              <a:rPr lang="nb-NO" dirty="0"/>
              <a:t>Barn på 2.trinn og deres foresatte</a:t>
            </a:r>
          </a:p>
          <a:p>
            <a:pPr marL="0" lvl="0" indent="0">
              <a:buNone/>
            </a:pPr>
            <a:endParaRPr lang="nb-NO" dirty="0"/>
          </a:p>
          <a:p>
            <a:pPr marL="0" lvl="0" indent="0">
              <a:buNone/>
            </a:pPr>
            <a:endParaRPr lang="nb-NO" dirty="0"/>
          </a:p>
          <a:p>
            <a:pPr marL="0" lvl="0" indent="0">
              <a:buNone/>
            </a:pPr>
            <a:r>
              <a:rPr lang="nb-NO" dirty="0"/>
              <a:t>Fra våren 2024 vil målgruppen også være: </a:t>
            </a:r>
          </a:p>
          <a:p>
            <a:pPr lvl="0"/>
            <a:r>
              <a:rPr lang="nb-NO" dirty="0"/>
              <a:t>Elever på 3.-7.trinn og deres foresatte</a:t>
            </a:r>
          </a:p>
          <a:p>
            <a:pPr marL="0" indent="0">
              <a:buNone/>
            </a:pPr>
            <a:endParaRPr lang="nb-NO" dirty="0"/>
          </a:p>
        </p:txBody>
      </p:sp>
      <p:sp>
        <p:nvSpPr>
          <p:cNvPr id="4" name="Plassholder for bunntekst 3"/>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240884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Forskningseffekt READ Aarhus viser</a:t>
            </a:r>
          </a:p>
        </p:txBody>
      </p:sp>
      <p:sp>
        <p:nvSpPr>
          <p:cNvPr id="3" name="Plassholder for innhold 2"/>
          <p:cNvSpPr>
            <a:spLocks noGrp="1"/>
          </p:cNvSpPr>
          <p:nvPr>
            <p:ph idx="1"/>
          </p:nvPr>
        </p:nvSpPr>
        <p:spPr/>
        <p:txBody>
          <a:bodyPr>
            <a:normAutofit/>
          </a:bodyPr>
          <a:lstStyle/>
          <a:p>
            <a:pPr marL="0" indent="0">
              <a:buNone/>
            </a:pPr>
            <a:r>
              <a:rPr lang="nb-NO" sz="4400" i="1"/>
              <a:t>at når foreldre leser daglig med deres barn og samtaler med barnet om innholdet i bøkene, har det en positiv effekt på barnets språk, samt senere lese- og skriveferdigheter.</a:t>
            </a:r>
          </a:p>
          <a:p>
            <a:pPr marL="0" indent="0">
              <a:buNone/>
            </a:pPr>
            <a:endParaRPr lang="nb-NO" sz="4400"/>
          </a:p>
        </p:txBody>
      </p:sp>
      <p:sp>
        <p:nvSpPr>
          <p:cNvPr id="4" name="Plassholder for bunntekst 3"/>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255861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a:t>Effekten fra READ – Sammen om </a:t>
            </a:r>
            <a:r>
              <a:rPr lang="nb-NO" sz="4000" err="1"/>
              <a:t>læsning</a:t>
            </a:r>
            <a:endParaRPr lang="nb-NO" sz="4000"/>
          </a:p>
        </p:txBody>
      </p:sp>
      <p:sp>
        <p:nvSpPr>
          <p:cNvPr id="5" name="Plassholder for bunntekst 4"/>
          <p:cNvSpPr>
            <a:spLocks noGrp="1"/>
          </p:cNvSpPr>
          <p:nvPr>
            <p:ph type="ftr" sz="quarter" idx="11"/>
          </p:nvPr>
        </p:nvSpPr>
        <p:spPr/>
        <p:txBody>
          <a:bodyPr/>
          <a:lstStyle/>
          <a:p>
            <a:r>
              <a:rPr lang="nb-NO"/>
              <a:t>READ Agder</a:t>
            </a:r>
          </a:p>
        </p:txBody>
      </p:sp>
      <p:pic>
        <p:nvPicPr>
          <p:cNvPr id="13" name="VFUnYKtfM1U"/>
          <p:cNvPicPr>
            <a:picLocks noGrp="1" noRot="1" noChangeAspect="1"/>
          </p:cNvPicPr>
          <p:nvPr>
            <p:ph idx="1"/>
            <a:videoFile r:link="rId1"/>
          </p:nvPr>
        </p:nvPicPr>
        <p:blipFill>
          <a:blip r:embed="rId4"/>
          <a:stretch>
            <a:fillRect/>
          </a:stretch>
        </p:blipFill>
        <p:spPr>
          <a:xfrm>
            <a:off x="1635034" y="1575752"/>
            <a:ext cx="8498840" cy="4780598"/>
          </a:xfrm>
          <a:prstGeom prst="rect">
            <a:avLst/>
          </a:prstGeom>
        </p:spPr>
      </p:pic>
    </p:spTree>
    <p:extLst>
      <p:ext uri="{BB962C8B-B14F-4D97-AF65-F5344CB8AC3E}">
        <p14:creationId xmlns:p14="http://schemas.microsoft.com/office/powerpoint/2010/main" val="23063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Bøkene i lese-bagen</a:t>
            </a:r>
          </a:p>
        </p:txBody>
      </p:sp>
      <p:sp>
        <p:nvSpPr>
          <p:cNvPr id="3" name="Plassholder for innhold 2"/>
          <p:cNvSpPr>
            <a:spLocks noGrp="1"/>
          </p:cNvSpPr>
          <p:nvPr>
            <p:ph idx="1"/>
          </p:nvPr>
        </p:nvSpPr>
        <p:spPr/>
        <p:txBody>
          <a:bodyPr/>
          <a:lstStyle/>
          <a:p>
            <a:pPr marL="342900" indent="-342900"/>
            <a:r>
              <a:rPr lang="nb-NO"/>
              <a:t>Bøkene skal være lette å samtale om</a:t>
            </a:r>
          </a:p>
          <a:p>
            <a:pPr marL="342900" indent="-342900"/>
            <a:r>
              <a:rPr lang="nb-NO"/>
              <a:t>Bokmål og nynorsk</a:t>
            </a:r>
          </a:p>
          <a:p>
            <a:pPr marL="342900" indent="-342900"/>
            <a:r>
              <a:rPr lang="nb-NO"/>
              <a:t>Det flerspråklige bibliotek for andre språk</a:t>
            </a:r>
          </a:p>
          <a:p>
            <a:pPr marL="342900" indent="-342900"/>
            <a:r>
              <a:rPr lang="nb-NO"/>
              <a:t>Både bildebøker, skjønnlitteratur og faglitteratur for målgruppen</a:t>
            </a:r>
          </a:p>
          <a:p>
            <a:pPr marL="342900" indent="-342900"/>
            <a:r>
              <a:rPr lang="nb-NO"/>
              <a:t>Noe som er lett tilgjengelig og noe å strekke seg etter</a:t>
            </a:r>
          </a:p>
          <a:p>
            <a:pPr marL="342900" indent="-342900"/>
            <a:r>
              <a:rPr lang="nb-NO"/>
              <a:t>Høytlesingsbok</a:t>
            </a:r>
          </a:p>
          <a:p>
            <a:endParaRPr lang="nb-NO"/>
          </a:p>
        </p:txBody>
      </p:sp>
      <p:sp>
        <p:nvSpPr>
          <p:cNvPr id="4" name="Plassholder for bunntekst 3"/>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55312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838200" y="365125"/>
            <a:ext cx="10515600" cy="1087157"/>
          </a:xfrm>
        </p:spPr>
        <p:txBody>
          <a:bodyPr/>
          <a:lstStyle/>
          <a:p>
            <a:r>
              <a:rPr lang="nb-NO"/>
              <a:t>Slik kan du lese med ditt barn 1.og 2.trinn</a:t>
            </a:r>
          </a:p>
        </p:txBody>
      </p:sp>
      <p:sp>
        <p:nvSpPr>
          <p:cNvPr id="2" name="Plassholder for bunntekst 1"/>
          <p:cNvSpPr>
            <a:spLocks noGrp="1"/>
          </p:cNvSpPr>
          <p:nvPr>
            <p:ph type="ftr" sz="quarter" idx="11"/>
          </p:nvPr>
        </p:nvSpPr>
        <p:spPr/>
        <p:txBody>
          <a:bodyPr/>
          <a:lstStyle/>
          <a:p>
            <a:r>
              <a:rPr lang="nb-NO"/>
              <a:t>READ Agder</a:t>
            </a:r>
          </a:p>
        </p:txBody>
      </p:sp>
      <p:sp>
        <p:nvSpPr>
          <p:cNvPr id="5" name="Plassholder for innhold 4"/>
          <p:cNvSpPr>
            <a:spLocks noGrp="1"/>
          </p:cNvSpPr>
          <p:nvPr>
            <p:ph idx="1"/>
          </p:nvPr>
        </p:nvSpPr>
        <p:spPr/>
        <p:txBody>
          <a:bodyPr/>
          <a:lstStyle/>
          <a:p>
            <a:r>
              <a:rPr lang="nb-NO">
                <a:hlinkClick r:id="rId2"/>
              </a:rPr>
              <a:t>Veiledningsmateriell READ Agder 1.trinn</a:t>
            </a:r>
            <a:endParaRPr lang="nb-NO"/>
          </a:p>
          <a:p>
            <a:endParaRPr lang="nb-NO"/>
          </a:p>
          <a:p>
            <a:r>
              <a:rPr lang="nb-NO">
                <a:hlinkClick r:id="rId3"/>
              </a:rPr>
              <a:t>Veiledningsmateriell READ Agder 2.trinn</a:t>
            </a:r>
            <a:endParaRPr lang="nb-NO"/>
          </a:p>
          <a:p>
            <a:pPr marL="0" indent="0">
              <a:buNone/>
            </a:pPr>
            <a:endParaRPr lang="nb-NO"/>
          </a:p>
        </p:txBody>
      </p:sp>
    </p:spTree>
    <p:extLst>
      <p:ext uri="{BB962C8B-B14F-4D97-AF65-F5344CB8AC3E}">
        <p14:creationId xmlns:p14="http://schemas.microsoft.com/office/powerpoint/2010/main" val="133728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5"/>
          <p:cNvSpPr>
            <a:spLocks noGrp="1"/>
          </p:cNvSpPr>
          <p:nvPr>
            <p:ph type="title"/>
          </p:nvPr>
        </p:nvSpPr>
        <p:spPr>
          <a:xfrm>
            <a:off x="620691" y="1177263"/>
            <a:ext cx="6814391" cy="4708766"/>
          </a:xfrm>
        </p:spPr>
        <p:txBody>
          <a:bodyPr>
            <a:normAutofit fontScale="90000"/>
          </a:bodyPr>
          <a:lstStyle/>
          <a:p>
            <a:pPr marL="457200" indent="-457200">
              <a:buFont typeface="Wingdings"/>
              <a:buChar char="§"/>
            </a:pPr>
            <a:r>
              <a:rPr lang="nb-NO" sz="2800" b="1"/>
              <a:t>READ Agder i praksis ved vår skole</a:t>
            </a:r>
            <a:br>
              <a:rPr lang="nb-NO" sz="2000">
                <a:cs typeface="Calibri Light"/>
              </a:rPr>
            </a:br>
            <a:br>
              <a:rPr lang="nb-NO">
                <a:cs typeface="Calibri Light"/>
              </a:rPr>
            </a:br>
            <a:r>
              <a:rPr lang="nb-NO" sz="2000">
                <a:cs typeface="Calibri Light"/>
              </a:rPr>
              <a:t>På 1. og 2. trinn møter elevene noen kjente bildebøker og eventyr de kjenner fra før. De får også høre nye fortellinger. Her har barna gode muligheter til å gjenfortelle og bidra med tanker og refleksjoner.  </a:t>
            </a:r>
            <a:br>
              <a:rPr lang="nb-NO">
                <a:cs typeface="Calibri Light"/>
              </a:rPr>
            </a:br>
            <a:r>
              <a:rPr lang="nb-NO" sz="2000">
                <a:cs typeface="Calibri Light"/>
              </a:rPr>
              <a:t>Opplevelsen under høytlesningsøkta står sentralt:</a:t>
            </a:r>
            <a:br>
              <a:rPr lang="nb-NO" sz="2000">
                <a:cs typeface="Calibri Light"/>
              </a:rPr>
            </a:br>
            <a:br>
              <a:rPr lang="nb-NO" sz="2000">
                <a:cs typeface="Calibri Light"/>
              </a:rPr>
            </a:br>
            <a:r>
              <a:rPr lang="nb-NO" sz="2000">
                <a:cs typeface="Calibri Light"/>
              </a:rPr>
              <a:t>  - Vi stopper opp og reflekterer og undrer oss på hva som kommer   til å skje videre i fortellingen.</a:t>
            </a:r>
            <a:br>
              <a:rPr lang="nb-NO" sz="2000">
                <a:cs typeface="Calibri Light"/>
              </a:rPr>
            </a:br>
            <a:r>
              <a:rPr lang="nb-NO" sz="2000">
                <a:cs typeface="Calibri Light"/>
              </a:rPr>
              <a:t>  - Ord som er vanskelige, oppklares underveis.</a:t>
            </a:r>
            <a:br>
              <a:rPr lang="nb-NO" sz="2000">
                <a:cs typeface="Calibri Light"/>
              </a:rPr>
            </a:br>
            <a:r>
              <a:rPr lang="nb-NO" sz="2000">
                <a:cs typeface="Calibri Light"/>
              </a:rPr>
              <a:t>  - Elevene stiller spørsmål underveis.</a:t>
            </a:r>
            <a:br>
              <a:rPr lang="nb-NO" sz="2000">
                <a:cs typeface="Calibri Light"/>
              </a:rPr>
            </a:br>
            <a:r>
              <a:rPr lang="nb-NO" sz="2000">
                <a:cs typeface="Calibri Light"/>
              </a:rPr>
              <a:t>  - Barna utvikler språket sitt når vi leser bøker sammen. </a:t>
            </a:r>
            <a:br>
              <a:rPr lang="nb-NO" sz="2000">
                <a:cs typeface="Calibri Light"/>
              </a:rPr>
            </a:br>
            <a:r>
              <a:rPr lang="nb-NO" sz="2000">
                <a:cs typeface="Calibri Light"/>
              </a:rPr>
              <a:t>  - Vi dramatiserer innholdet. </a:t>
            </a:r>
            <a:br>
              <a:rPr lang="nb-NO" sz="2000">
                <a:cs typeface="Calibri Light"/>
              </a:rPr>
            </a:br>
            <a:r>
              <a:rPr lang="nb-NO" sz="2000">
                <a:cs typeface="Calibri Light"/>
              </a:rPr>
              <a:t>  - Vi gjør fortellingen mer spennende ved å endre stemmen mens vi leser</a:t>
            </a:r>
            <a:br>
              <a:rPr lang="nb-NO" sz="2000">
                <a:cs typeface="Calibri Light"/>
              </a:rPr>
            </a:br>
            <a:r>
              <a:rPr lang="nb-NO" sz="2000">
                <a:cs typeface="Calibri Light"/>
              </a:rPr>
              <a:t> - Elevene anbefaler bøker til hverandre.</a:t>
            </a:r>
            <a:br>
              <a:rPr lang="nb-NO" sz="2000">
                <a:cs typeface="Calibri Light"/>
              </a:rPr>
            </a:br>
            <a:br>
              <a:rPr lang="nb-NO" sz="2000">
                <a:cs typeface="Calibri Light"/>
              </a:rPr>
            </a:br>
            <a:br>
              <a:rPr lang="nb-NO" sz="2000">
                <a:cs typeface="Calibri Light"/>
              </a:rPr>
            </a:br>
            <a:br>
              <a:rPr lang="nb-NO" sz="2000">
                <a:cs typeface="Calibri Light"/>
              </a:rPr>
            </a:br>
            <a:endParaRPr lang="nb-NO" sz="2000">
              <a:cs typeface="Calibri Light"/>
            </a:endParaRPr>
          </a:p>
        </p:txBody>
      </p:sp>
      <p:sp>
        <p:nvSpPr>
          <p:cNvPr id="7" name="Plassholder for innhold 6"/>
          <p:cNvSpPr>
            <a:spLocks noGrp="1"/>
          </p:cNvSpPr>
          <p:nvPr>
            <p:ph idx="1"/>
          </p:nvPr>
        </p:nvSpPr>
        <p:spPr>
          <a:xfrm>
            <a:off x="427893" y="1043759"/>
            <a:ext cx="5664928" cy="5817050"/>
          </a:xfrm>
        </p:spPr>
        <p:txBody>
          <a:bodyPr vert="horz" lIns="91440" tIns="45720" rIns="91440" bIns="45720" rtlCol="0" anchor="t">
            <a:normAutofit/>
          </a:bodyPr>
          <a:lstStyle/>
          <a:p>
            <a:pPr marL="0" indent="0">
              <a:buNone/>
            </a:pPr>
            <a:endParaRPr lang="nb-NO" sz="2000">
              <a:cs typeface="Calibri"/>
            </a:endParaRPr>
          </a:p>
          <a:p>
            <a:endParaRPr lang="nb-NO" sz="2000">
              <a:cs typeface="Calibri"/>
            </a:endParaRPr>
          </a:p>
          <a:p>
            <a:pPr marL="0" indent="0">
              <a:buNone/>
            </a:pPr>
            <a:endParaRPr lang="nb-NO" sz="2000">
              <a:cs typeface="Calibri"/>
            </a:endParaRPr>
          </a:p>
          <a:p>
            <a:pPr marL="0" indent="0">
              <a:buNone/>
            </a:pPr>
            <a:endParaRPr lang="nb-NO" sz="2000">
              <a:cs typeface="Calibri"/>
            </a:endParaRPr>
          </a:p>
          <a:p>
            <a:pPr marL="0" indent="0">
              <a:buNone/>
            </a:pPr>
            <a:endParaRPr lang="nb-NO" sz="2000">
              <a:cs typeface="Calibri"/>
            </a:endParaRPr>
          </a:p>
        </p:txBody>
      </p:sp>
      <p:pic>
        <p:nvPicPr>
          <p:cNvPr id="2" name="Picture 2">
            <a:extLst>
              <a:ext uri="{FF2B5EF4-FFF2-40B4-BE49-F238E27FC236}">
                <a16:creationId xmlns:a16="http://schemas.microsoft.com/office/drawing/2014/main" id="{BA44B8D4-8AA3-D31E-1E31-36EC11D8811E}"/>
              </a:ext>
            </a:extLst>
          </p:cNvPr>
          <p:cNvPicPr>
            <a:picLocks noChangeAspect="1"/>
          </p:cNvPicPr>
          <p:nvPr/>
        </p:nvPicPr>
        <p:blipFill rotWithShape="1">
          <a:blip r:embed="rId2"/>
          <a:srcRect t="8066" r="2" b="10851"/>
          <a:stretch/>
        </p:blipFill>
        <p:spPr>
          <a:xfrm>
            <a:off x="7020522" y="10"/>
            <a:ext cx="5171478" cy="5949452"/>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Plassholder for bunntekst 4"/>
          <p:cNvSpPr>
            <a:spLocks noGrp="1"/>
          </p:cNvSpPr>
          <p:nvPr>
            <p:ph type="ftr" sz="quarter" idx="11"/>
          </p:nvPr>
        </p:nvSpPr>
        <p:spPr>
          <a:xfrm>
            <a:off x="3505200" y="6356350"/>
            <a:ext cx="3429000" cy="365125"/>
          </a:xfrm>
        </p:spPr>
        <p:txBody>
          <a:bodyPr>
            <a:normAutofit/>
          </a:bodyPr>
          <a:lstStyle/>
          <a:p>
            <a:pPr algn="l">
              <a:spcAft>
                <a:spcPts val="600"/>
              </a:spcAft>
            </a:pPr>
            <a:r>
              <a:rPr lang="nb-NO"/>
              <a:t>READ Agder</a:t>
            </a:r>
          </a:p>
        </p:txBody>
      </p:sp>
    </p:spTree>
    <p:extLst>
      <p:ext uri="{BB962C8B-B14F-4D97-AF65-F5344CB8AC3E}">
        <p14:creationId xmlns:p14="http://schemas.microsoft.com/office/powerpoint/2010/main" val="8326006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0136465-8069-41fb-93ea-9f4cceca26fc">
      <UserInfo>
        <DisplayName>Beate Sangvik Bergstøl</DisplayName>
        <AccountId>166</AccountId>
        <AccountType/>
      </UserInfo>
      <UserInfo>
        <DisplayName>Anne Dorthea Tynes</DisplayName>
        <AccountId>141</AccountId>
        <AccountType/>
      </UserInfo>
      <UserInfo>
        <DisplayName>Hege Nerbø</DisplayName>
        <AccountId>187</AccountId>
        <AccountType/>
      </UserInfo>
    </SharedWithUsers>
    <TaxCatchAll xmlns="b0136465-8069-41fb-93ea-9f4cceca26fc" xsi:nil="true"/>
    <lcf76f155ced4ddcb4097134ff3c332f xmlns="c4043c7e-3391-4885-81bc-a64dbd02577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0DACEB15F552D469225530127A36216" ma:contentTypeVersion="14" ma:contentTypeDescription="Opprett et nytt dokument." ma:contentTypeScope="" ma:versionID="0392e0878b5794b13c26e56677c9e951">
  <xsd:schema xmlns:xsd="http://www.w3.org/2001/XMLSchema" xmlns:xs="http://www.w3.org/2001/XMLSchema" xmlns:p="http://schemas.microsoft.com/office/2006/metadata/properties" xmlns:ns2="c4043c7e-3391-4885-81bc-a64dbd025770" xmlns:ns3="b0136465-8069-41fb-93ea-9f4cceca26fc" targetNamespace="http://schemas.microsoft.com/office/2006/metadata/properties" ma:root="true" ma:fieldsID="afb75bb66a88f10db278a998cf1862bd" ns2:_="" ns3:_="">
    <xsd:import namespace="c4043c7e-3391-4885-81bc-a64dbd025770"/>
    <xsd:import namespace="b0136465-8069-41fb-93ea-9f4cceca26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43c7e-3391-4885-81bc-a64dbd025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eeaa9471-3809-4903-bebf-111d1dca56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136465-8069-41fb-93ea-9f4cceca26fc"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04d4e248-63b8-4d25-aa4a-6a5da103aa5c}" ma:internalName="TaxCatchAll" ma:showField="CatchAllData" ma:web="b0136465-8069-41fb-93ea-9f4cceca26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030DEB-13CB-4F5D-96E2-7DDADCC56DEA}">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b0136465-8069-41fb-93ea-9f4cceca26fc"/>
    <ds:schemaRef ds:uri="http://schemas.openxmlformats.org/package/2006/metadata/core-properties"/>
    <ds:schemaRef ds:uri="c4043c7e-3391-4885-81bc-a64dbd025770"/>
    <ds:schemaRef ds:uri="http://www.w3.org/XML/1998/namespace"/>
    <ds:schemaRef ds:uri="http://purl.org/dc/dcmitype/"/>
  </ds:schemaRefs>
</ds:datastoreItem>
</file>

<file path=customXml/itemProps2.xml><?xml version="1.0" encoding="utf-8"?>
<ds:datastoreItem xmlns:ds="http://schemas.openxmlformats.org/officeDocument/2006/customXml" ds:itemID="{39BDAF97-2119-4D08-BDBE-14AC5FDEF02A}">
  <ds:schemaRefs>
    <ds:schemaRef ds:uri="http://schemas.microsoft.com/sharepoint/v3/contenttype/forms"/>
  </ds:schemaRefs>
</ds:datastoreItem>
</file>

<file path=customXml/itemProps3.xml><?xml version="1.0" encoding="utf-8"?>
<ds:datastoreItem xmlns:ds="http://schemas.openxmlformats.org/officeDocument/2006/customXml" ds:itemID="{942B35D5-63B6-47CC-BEA8-304C7D9E1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43c7e-3391-4885-81bc-a64dbd025770"/>
    <ds:schemaRef ds:uri="b0136465-8069-41fb-93ea-9f4cceca2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1426</TotalTime>
  <Words>393</Words>
  <Application>Microsoft Office PowerPoint</Application>
  <PresentationFormat>Widescreen</PresentationFormat>
  <Paragraphs>49</Paragraphs>
  <Slides>9</Slides>
  <Notes>1</Notes>
  <HiddenSlides>0</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Arial</vt:lpstr>
      <vt:lpstr>Calibri</vt:lpstr>
      <vt:lpstr>Calibri Light</vt:lpstr>
      <vt:lpstr>Wingdings</vt:lpstr>
      <vt:lpstr>Office-tema</vt:lpstr>
      <vt:lpstr>Presentasjon READ Agder</vt:lpstr>
      <vt:lpstr>PowerPoint-presentasjon</vt:lpstr>
      <vt:lpstr>Formål </vt:lpstr>
      <vt:lpstr>Målgruppe READ Agder i skolen</vt:lpstr>
      <vt:lpstr>Forskningseffekt READ Aarhus viser</vt:lpstr>
      <vt:lpstr>Effekten fra READ – Sammen om læsning</vt:lpstr>
      <vt:lpstr>Bøkene i lese-bagen</vt:lpstr>
      <vt:lpstr>Slik kan du lese med ditt barn 1.og 2.trinn</vt:lpstr>
      <vt:lpstr>READ Agder i praksis ved vår skole  På 1. og 2. trinn møter elevene noen kjente bildebøker og eventyr de kjenner fra før. De får også høre nye fortellinger. Her har barna gode muligheter til å gjenfortelle og bidra med tanker og refleksjoner.   Opplevelsen under høytlesningsøkta står sentralt:    - Vi stopper opp og reflekterer og undrer oss på hva som kommer   til å skje videre i fortellingen.   - Ord som er vanskelige, oppklares underveis.   - Elevene stiller spørsmål underveis.   - Barna utvikler språket sitt når vi leser bøker sammen.    - Vi dramatiserer innholdet.    - Vi gjør fortellingen mer spennende ved å endre stemmen mens vi leser  - Elevene anbefaler bøker til hverandre.    </vt:lpstr>
    </vt:vector>
  </TitlesOfParts>
  <Company>DDSADMCM1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Line Håberg Løvdal</dc:creator>
  <cp:lastModifiedBy>Tormod Lien</cp:lastModifiedBy>
  <cp:revision>5</cp:revision>
  <cp:lastPrinted>2021-08-24T15:11:40Z</cp:lastPrinted>
  <dcterms:created xsi:type="dcterms:W3CDTF">2021-05-24T19:14:26Z</dcterms:created>
  <dcterms:modified xsi:type="dcterms:W3CDTF">2023-09-15T05:37:02Z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0x010100C0DACEB15F552D469225530127A36216</vt:lpwstr>
  </property>
  <property fmtid="{D5CDD505-2E9C-101B-9397-08002B2CF9AE}" pid="3" name="Order">
    <vt:r8>1900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SourceUrl">
    <vt:lpwstr/>
  </property>
  <property fmtid="{D5CDD505-2E9C-101B-9397-08002B2CF9AE}" pid="11" name="_SharedFileIndex">
    <vt:lpwstr/>
  </property>
  <property fmtid="{D5CDD505-2E9C-101B-9397-08002B2CF9AE}" pid="12" name="MediaServiceImageTags">
    <vt:lpwstr/>
  </property>
</Properties>
</file>